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D1DA01-46B5-896A-A15E-8AE96804F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1BC7A4-7927-042E-7D23-758B52A59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ACBD8E-06C0-AD1A-1E0D-95F12665A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5F03-831B-4519-A4B7-EAFEB8BA0339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0F061-FCB1-DAAF-7EB0-7E515949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E11FB5-F61E-3A90-AF2F-8E97D875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1EC4-4132-428E-A136-8B8946986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06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E636FB-1D5F-7A86-2634-5640D08C6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44646F8-AA7D-E63C-73F0-7CC9A459F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B6D4E8-E94F-81AB-FF25-5A3A97950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5F03-831B-4519-A4B7-EAFEB8BA0339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B05A7B-C490-0DC4-1D54-0283F323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1CC17D-D7CD-7FDF-172B-99605A2F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1EC4-4132-428E-A136-8B8946986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98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102C0F0-481A-FBFA-A8CC-3A7EDF9DAF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90A8C9C-AD0C-6BEF-2AB6-12FCB399E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B23828-91BB-EC43-EA48-798AA11AB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5F03-831B-4519-A4B7-EAFEB8BA0339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43D085-FF61-31DC-0EE4-AA4D0075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EA208F-E6E9-A601-8E54-C4E817A2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1EC4-4132-428E-A136-8B8946986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78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955DD-7CD0-DCD0-E85C-2986337E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AD8316-7E61-985F-D11D-05D356814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21E5DA-E968-E8FD-4060-4EE72ACBC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5F03-831B-4519-A4B7-EAFEB8BA0339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C1FAA1-E686-CA70-6396-F3CF4B2FB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81ACC0-7455-4E16-391F-FE056395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1EC4-4132-428E-A136-8B8946986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75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441291-B083-35F0-493C-AFEEAADC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07A964-5F47-4554-2B98-BC51F10DB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748E56-D252-F679-FEB3-515ACA475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5F03-831B-4519-A4B7-EAFEB8BA0339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B43F3B-A2A6-A93C-67A5-29138E39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F68998-9B3C-9FC2-58C9-90464ED6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1EC4-4132-428E-A136-8B8946986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3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401785-B9B6-71F0-61F8-6663C5319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6EA75F-9B32-6864-A8F6-84FE4821B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B7983E5-15FF-6DAF-71AC-51D4D34A1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B5C1E4-AF46-C993-407E-2925C3D6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5F03-831B-4519-A4B7-EAFEB8BA0339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F45EDF-342F-3A70-034D-16E8569E0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0C929F-1277-7748-AC95-9AEC0FD6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1EC4-4132-428E-A136-8B8946986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25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B17530-A48B-48F1-9B4E-5FFC81194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4B9C5E-3982-9DCE-E26F-52E7E2966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0ACD93-3ABB-CC2A-80DA-F2222C916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0D36DB7-4740-07DC-DD68-951A1A9E1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7F8FF34-3B73-E103-5903-9A5D1F162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C9FC63-07BB-5DDD-13E5-E4063D4F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5F03-831B-4519-A4B7-EAFEB8BA0339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AD0A88B-2815-DC14-EC8A-3DE35795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B166003-F3E9-D6E1-2220-25B120E5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1EC4-4132-428E-A136-8B8946986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3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DD46FD-4B33-7910-B3EB-069CAF57A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4959458-03C3-5283-79CF-7F4B38E60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5F03-831B-4519-A4B7-EAFEB8BA0339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0A1F544-0BDE-9D41-E910-99D4CC7B2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E80AB6A-C600-93D7-FE98-4D274FD6D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1EC4-4132-428E-A136-8B8946986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55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66F468-B093-2E4A-7B27-EE1089F1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5F03-831B-4519-A4B7-EAFEB8BA0339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DAB9AB6-92CB-2784-8A89-EEC0A153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8F7951-F1AD-692B-CC85-516F22CE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1EC4-4132-428E-A136-8B8946986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59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2DB430-0656-7A48-FC34-65C8821B5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3891D8-32C4-3740-9115-387A5EDAB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0306C9-2ABA-4464-F73E-361E4A5D8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7BE8F6-9777-9CFA-4E9F-46DFB0F8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5F03-831B-4519-A4B7-EAFEB8BA0339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69DA01-5D90-3CFE-45E6-A87C97BD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3D576F-F99B-10B7-3D2A-C79E94FA7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1EC4-4132-428E-A136-8B8946986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75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12334-16A3-C307-671A-A4FC37D9F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890EAF3-8554-97C6-EAA2-A943334101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5D6F0B-A528-9ED2-14B8-C40623B01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264E52-C4B6-CCE0-7DBB-1F40BEF2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5F03-831B-4519-A4B7-EAFEB8BA0339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0749D0-3B51-C427-830A-DD8801A67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C653B2-27DC-AC7E-1B10-26131520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1EC4-4132-428E-A136-8B8946986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61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069AAC7-9594-C6B0-D1F7-B4B7BC01E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92B599-4C0C-B264-E9BF-F25CD9802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494DDB-5951-D40C-407E-7F0AA3841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C5F03-831B-4519-A4B7-EAFEB8BA0339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A4DABF-3872-10BD-DCF9-789E64A06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058B8E-9AC5-C11A-F0D0-DDABDE1B2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11EC4-4132-428E-A136-8B8946986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34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EB909A-E6F7-93AC-3EB0-727C86B400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A0BE06-7E0D-1842-0FD1-5B1C2233F9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CF36535-799C-556E-6728-73DD96676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843" y="-98191"/>
            <a:ext cx="12526021" cy="686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3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F59B17-E2AF-47FD-0643-96A058FEA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C5AB2BC-54DC-8583-807D-6B31499E7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47801" cy="6781288"/>
          </a:xfrm>
        </p:spPr>
      </p:pic>
    </p:spTree>
    <p:extLst>
      <p:ext uri="{BB962C8B-B14F-4D97-AF65-F5344CB8AC3E}">
        <p14:creationId xmlns:p14="http://schemas.microsoft.com/office/powerpoint/2010/main" val="29316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670C6-BD32-456A-5E39-9214A4F1A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CD598AF-0B27-61C3-2D70-A8CAAC3F9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63960"/>
            <a:ext cx="7233745" cy="7364714"/>
          </a:xfrm>
        </p:spPr>
      </p:pic>
    </p:spTree>
    <p:extLst>
      <p:ext uri="{BB962C8B-B14F-4D97-AF65-F5344CB8AC3E}">
        <p14:creationId xmlns:p14="http://schemas.microsoft.com/office/powerpoint/2010/main" val="2263082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11C009-3711-7455-8623-0DA17A589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1E44DAA-8DA4-09E5-C7B8-EC107E3A8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708"/>
            <a:ext cx="12022212" cy="7658868"/>
          </a:xfrm>
        </p:spPr>
      </p:pic>
    </p:spTree>
    <p:extLst>
      <p:ext uri="{BB962C8B-B14F-4D97-AF65-F5344CB8AC3E}">
        <p14:creationId xmlns:p14="http://schemas.microsoft.com/office/powerpoint/2010/main" val="2599323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EDD1E9-BF93-F582-2E12-8778FA3A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9AC1D85-1DC2-C3FF-55EB-47AD15408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67"/>
            <a:ext cx="12249278" cy="7085163"/>
          </a:xfrm>
        </p:spPr>
      </p:pic>
    </p:spTree>
    <p:extLst>
      <p:ext uri="{BB962C8B-B14F-4D97-AF65-F5344CB8AC3E}">
        <p14:creationId xmlns:p14="http://schemas.microsoft.com/office/powerpoint/2010/main" val="4122767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A0C638-A97A-1831-60B4-3A6179EBD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8F6047A2-C594-2AD0-EE66-E7D60428D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6786004" cy="6191610"/>
          </a:xfrm>
        </p:spPr>
      </p:pic>
    </p:spTree>
    <p:extLst>
      <p:ext uri="{BB962C8B-B14F-4D97-AF65-F5344CB8AC3E}">
        <p14:creationId xmlns:p14="http://schemas.microsoft.com/office/powerpoint/2010/main" val="137438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9AD127-7498-FC98-36CF-DEC0A7E2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B419275-1B6D-1B15-532A-A42A1C4DD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1" y="179083"/>
            <a:ext cx="9056166" cy="6484215"/>
          </a:xfrm>
        </p:spPr>
      </p:pic>
    </p:spTree>
    <p:extLst>
      <p:ext uri="{BB962C8B-B14F-4D97-AF65-F5344CB8AC3E}">
        <p14:creationId xmlns:p14="http://schemas.microsoft.com/office/powerpoint/2010/main" val="169706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094442-B037-028C-0081-7DE2B48C2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3" name="内容占位符 12">
            <a:extLst>
              <a:ext uri="{FF2B5EF4-FFF2-40B4-BE49-F238E27FC236}">
                <a16:creationId xmlns:a16="http://schemas.microsoft.com/office/drawing/2014/main" id="{67D01819-F180-2B5D-E7A0-9AE2230CA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6" y="98190"/>
            <a:ext cx="11569486" cy="6205671"/>
          </a:xfrm>
        </p:spPr>
      </p:pic>
    </p:spTree>
    <p:extLst>
      <p:ext uri="{BB962C8B-B14F-4D97-AF65-F5344CB8AC3E}">
        <p14:creationId xmlns:p14="http://schemas.microsoft.com/office/powerpoint/2010/main" val="3687626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建如 梁</dc:creator>
  <cp:lastModifiedBy>建如 梁</cp:lastModifiedBy>
  <cp:revision>2</cp:revision>
  <dcterms:created xsi:type="dcterms:W3CDTF">2022-06-14T13:06:33Z</dcterms:created>
  <dcterms:modified xsi:type="dcterms:W3CDTF">2022-06-15T11:08:52Z</dcterms:modified>
</cp:coreProperties>
</file>